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8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8288000" cy="10287000"/>
  <p:notesSz cx="6858000" cy="9144000"/>
  <p:embeddedFontLst>
    <p:embeddedFont>
      <p:font typeface="Garnett 2" panose="020B0604020202020204" charset="0"/>
      <p:regular r:id="rId29"/>
    </p:embeddedFont>
    <p:embeddedFont>
      <p:font typeface="Montserrat Bold" panose="020B0604020202020204" charset="0"/>
      <p:regular r:id="rId30"/>
    </p:embeddedFont>
    <p:embeddedFont>
      <p:font typeface="Poppins" panose="020B0604020202020204" charset="0"/>
      <p:regular r:id="rId31"/>
    </p:embeddedFont>
    <p:embeddedFont>
      <p:font typeface="Garnett 1" panose="020B0604020202020204" charset="0"/>
      <p:regular r:id="rId32"/>
    </p:embeddedFont>
    <p:embeddedFont>
      <p:font typeface="Garnett 3" panose="020B0604020202020204" charset="0"/>
      <p:regular r:id="rId33"/>
    </p:embeddedFont>
    <p:embeddedFont>
      <p:font typeface="Lucidity Expand" panose="020B0604020202020204" charset="-18"/>
      <p:regular r:id="rId34"/>
    </p:embeddedFont>
    <p:embeddedFont>
      <p:font typeface="Arimo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oppins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13" Type="http://schemas.openxmlformats.org/officeDocument/2006/relationships/slide" Target="slides/slide10.xml"/>
<Relationship Id="rId18" Type="http://schemas.openxmlformats.org/officeDocument/2006/relationships/slide" Target="slides/slide15.xml"/>
<Relationship Id="rId26" Type="http://schemas.openxmlformats.org/officeDocument/2006/relationships/slide" Target="slides/slide23.xml"/>
<Relationship Id="rId39" Type="http://schemas.openxmlformats.org/officeDocument/2006/relationships/font" Target="fonts/font11.fntdata"/>
<Relationship Id="rId21" Type="http://schemas.openxmlformats.org/officeDocument/2006/relationships/slide" Target="slides/slide18.xml"/>
<Relationship Id="rId34" Type="http://schemas.openxmlformats.org/officeDocument/2006/relationships/font" Target="fonts/font6.fntdata"/>
<Relationship Id="rId42" Type="http://schemas.openxmlformats.org/officeDocument/2006/relationships/viewProps" Target="viewProps.xml"/>
<Relationship Id="rId7" Type="http://schemas.openxmlformats.org/officeDocument/2006/relationships/slide" Target="slides/slide4.xml"/>
<Relationship Id="rId2" Type="http://schemas.openxmlformats.org/officeDocument/2006/relationships/customXml" Target="../customXml/item2.xml"/>
<Relationship Id="rId16" Type="http://schemas.openxmlformats.org/officeDocument/2006/relationships/slide" Target="slides/slide13.xml"/>
<Relationship Id="rId29" Type="http://schemas.openxmlformats.org/officeDocument/2006/relationships/font" Target="fonts/font1.fntdata"/>
<Relationship Id="rId1" Type="http://schemas.openxmlformats.org/officeDocument/2006/relationships/customXml" Target="../customXml/item1.xml"/>
<Relationship Id="rId6" Type="http://schemas.openxmlformats.org/officeDocument/2006/relationships/slide" Target="slides/slide3.xml"/>
<Relationship Id="rId11" Type="http://schemas.openxmlformats.org/officeDocument/2006/relationships/slide" Target="slides/slide8.xml"/>
<Relationship Id="rId24" Type="http://schemas.openxmlformats.org/officeDocument/2006/relationships/slide" Target="slides/slide21.xml"/>
<Relationship Id="rId32" Type="http://schemas.openxmlformats.org/officeDocument/2006/relationships/font" Target="fonts/font4.fntdata"/>
<Relationship Id="rId37" Type="http://schemas.openxmlformats.org/officeDocument/2006/relationships/font" Target="fonts/font9.fntdata"/>
<Relationship Id="rId40" Type="http://schemas.openxmlformats.org/officeDocument/2006/relationships/font" Target="fonts/font12.fntdata"/>
<Relationship Id="rId45" Type="http://schemas.microsoft.com/office/2016/11/relationships/changesInfo" Target="changesInfos/changesInfo1.xml"/>
<Relationship Id="rId5" Type="http://schemas.openxmlformats.org/officeDocument/2006/relationships/slide" Target="slides/slide2.xml"/>
<Relationship Id="rId15" Type="http://schemas.openxmlformats.org/officeDocument/2006/relationships/slide" Target="slides/slide12.xml"/>
<Relationship Id="rId23" Type="http://schemas.openxmlformats.org/officeDocument/2006/relationships/slide" Target="slides/slide20.xml"/>
<Relationship Id="rId28" Type="http://schemas.openxmlformats.org/officeDocument/2006/relationships/slide" Target="slides/slide25.xml"/>
<Relationship Id="rId36" Type="http://schemas.openxmlformats.org/officeDocument/2006/relationships/font" Target="fonts/font8.fntdata"/>
<Relationship Id="rId10" Type="http://schemas.openxmlformats.org/officeDocument/2006/relationships/slide" Target="slides/slide7.xml"/>
<Relationship Id="rId19" Type="http://schemas.openxmlformats.org/officeDocument/2006/relationships/slide" Target="slides/slide16.xml"/>
<Relationship Id="rId31" Type="http://schemas.openxmlformats.org/officeDocument/2006/relationships/font" Target="fonts/font3.fntdata"/>
<Relationship Id="rId44" Type="http://schemas.openxmlformats.org/officeDocument/2006/relationships/tableStyles" Target="tableStyles.xml"/>
<Relationship Id="rId4" Type="http://schemas.openxmlformats.org/officeDocument/2006/relationships/slide" Target="slides/slide1.xml"/>
<Relationship Id="rId9" Type="http://schemas.openxmlformats.org/officeDocument/2006/relationships/slide" Target="slides/slide6.xml"/>
<Relationship Id="rId14" Type="http://schemas.openxmlformats.org/officeDocument/2006/relationships/slide" Target="slides/slide11.xml"/>
<Relationship Id="rId22" Type="http://schemas.openxmlformats.org/officeDocument/2006/relationships/slide" Target="slides/slide19.xml"/>
<Relationship Id="rId27" Type="http://schemas.openxmlformats.org/officeDocument/2006/relationships/slide" Target="slides/slide24.xml"/>
<Relationship Id="rId30" Type="http://schemas.openxmlformats.org/officeDocument/2006/relationships/font" Target="fonts/font2.fntdata"/>
<Relationship Id="rId35" Type="http://schemas.openxmlformats.org/officeDocument/2006/relationships/font" Target="fonts/font7.fntdata"/>
<Relationship Id="rId43" Type="http://schemas.openxmlformats.org/officeDocument/2006/relationships/theme" Target="theme/theme1.xml"/>
<Relationship Id="rId8" Type="http://schemas.openxmlformats.org/officeDocument/2006/relationships/slide" Target="slides/slide5.xml"/>
<Relationship Id="rId3" Type="http://schemas.openxmlformats.org/officeDocument/2006/relationships/slideMaster" Target="slideMasters/slideMaster1.xml"/>
<Relationship Id="rId12" Type="http://schemas.openxmlformats.org/officeDocument/2006/relationships/slide" Target="slides/slide9.xml"/>
<Relationship Id="rId17" Type="http://schemas.openxmlformats.org/officeDocument/2006/relationships/slide" Target="slides/slide14.xml"/>
<Relationship Id="rId25" Type="http://schemas.openxmlformats.org/officeDocument/2006/relationships/slide" Target="slides/slide22.xml"/>
<Relationship Id="rId33" Type="http://schemas.openxmlformats.org/officeDocument/2006/relationships/font" Target="fonts/font5.fntdata"/>
<Relationship Id="rId38" Type="http://schemas.openxmlformats.org/officeDocument/2006/relationships/font" Target="fonts/font10.fntdata"/>
<Relationship Id="rId20" Type="http://schemas.openxmlformats.org/officeDocument/2006/relationships/slide" Target="slides/slide17.xml"/>
<Relationship Id="rId41" Type="http://schemas.openxmlformats.org/officeDocument/2006/relationships/presProps" Target="presProps.xml"/>
</Relationships>
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modSld">
      <pc:chgData name="Data Analyst" userId="a87940b5-5381-4fb3-bebe-612d0594214f" providerId="ADAL" clId="{18968197-A7D4-4CC0-9C08-9C53EB8D2AFE}" dt="2024-09-17T18:17:18.862" v="4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17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15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22.png"/>
<Relationship Id="rId13" Type="http://schemas.openxmlformats.org/officeDocument/2006/relationships/image" Target="../media/image3.svg"/>
<Relationship Id="rId18" Type="http://schemas.openxmlformats.org/officeDocument/2006/relationships/image" Target="../media/image5.png"/>
<Relationship Id="rId3" Type="http://schemas.openxmlformats.org/officeDocument/2006/relationships/image" Target="../media/image19.png"/>
<Relationship Id="rId7" Type="http://schemas.openxmlformats.org/officeDocument/2006/relationships/image" Target="../media/image21.png"/>
<Relationship Id="rId12" Type="http://schemas.openxmlformats.org/officeDocument/2006/relationships/image" Target="../media/image2.png"/>
<Relationship Id="rId17" Type="http://schemas.openxmlformats.org/officeDocument/2006/relationships/image" Target="../media/image7.svg"/>
<Relationship Id="rId2" Type="http://schemas.openxmlformats.org/officeDocument/2006/relationships/image" Target="../media/image18.jpeg"/>
<Relationship Id="rId16" Type="http://schemas.openxmlformats.org/officeDocument/2006/relationships/image" Target="../media/image4.png"/>
<Relationship Id="rId20" Type="http://schemas.openxmlformats.org/officeDocument/2006/relationships/image" Target="../media/image10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26.svg"/>
<Relationship Id="rId11" Type="http://schemas.openxmlformats.org/officeDocument/2006/relationships/image" Target="../media/image31.svg"/>
<Relationship Id="rId5" Type="http://schemas.openxmlformats.org/officeDocument/2006/relationships/image" Target="../media/image20.png"/>
<Relationship Id="rId15" Type="http://schemas.openxmlformats.org/officeDocument/2006/relationships/image" Target="../media/image5.svg"/>
<Relationship Id="rId10" Type="http://schemas.openxmlformats.org/officeDocument/2006/relationships/image" Target="../media/image23.png"/>
<Relationship Id="rId19" Type="http://schemas.openxmlformats.org/officeDocument/2006/relationships/image" Target="../media/image6.png"/>
<Relationship Id="rId4" Type="http://schemas.openxmlformats.org/officeDocument/2006/relationships/image" Target="../media/image24.svg"/>
<Relationship Id="rId9" Type="http://schemas.openxmlformats.org/officeDocument/2006/relationships/image" Target="../media/image29.svg"/>
<Relationship Id="rId14" Type="http://schemas.openxmlformats.org/officeDocument/2006/relationships/image" Target="../media/image3.png"/>
</Relationships>

</file>

<file path=ppt/slides/_rels/slide1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5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4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3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7.pn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28.png"/>
</Relationships>

</file>

<file path=ppt/slides/_rels/slide1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2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0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1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2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2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3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2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5.png"/>
<Relationship Id="rId7" Type="http://schemas.openxmlformats.org/officeDocument/2006/relationships/image" Target="../media/image5.svg"/>
<Relationship Id="rId2" Type="http://schemas.openxmlformats.org/officeDocument/2006/relationships/image" Target="../media/image34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3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2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5.svg"/>
<Relationship Id="rId13" Type="http://schemas.openxmlformats.org/officeDocument/2006/relationships/image" Target="../media/image10.svg"/>
<Relationship Id="rId3" Type="http://schemas.openxmlformats.org/officeDocument/2006/relationships/image" Target="../media/image23.png"/>
<Relationship Id="rId7" Type="http://schemas.openxmlformats.org/officeDocument/2006/relationships/image" Target="../media/image3.png"/>
<Relationship Id="rId12" Type="http://schemas.openxmlformats.org/officeDocument/2006/relationships/image" Target="../media/image6.png"/>
<Relationship Id="rId2" Type="http://schemas.openxmlformats.org/officeDocument/2006/relationships/image" Target="../media/image3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svg"/>
<Relationship Id="rId11" Type="http://schemas.openxmlformats.org/officeDocument/2006/relationships/image" Target="../media/image5.png"/>
<Relationship Id="rId5" Type="http://schemas.openxmlformats.org/officeDocument/2006/relationships/image" Target="../media/image2.png"/>
<Relationship Id="rId10" Type="http://schemas.openxmlformats.org/officeDocument/2006/relationships/image" Target="../media/image7.svg"/>
<Relationship Id="rId4" Type="http://schemas.openxmlformats.org/officeDocument/2006/relationships/image" Target="../media/image31.svg"/>
<Relationship Id="rId9" Type="http://schemas.openxmlformats.org/officeDocument/2006/relationships/image" Target="../media/image4.png"/>
</Relationships>

</file>

<file path=ppt/slides/_rels/slide2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9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8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41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0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43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4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8.png"/>
<Relationship Id="rId1" Type="http://schemas.openxmlformats.org/officeDocument/2006/relationships/slideLayout" Target="../slideLayouts/slideLayout7.xml"/>
</Relationships>

</file>

<file path=ppt/slides/_rels/slide5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9.jpeg"/>
<Relationship Id="rId2" Type="http://schemas.openxmlformats.org/officeDocument/2006/relationships/image" Target="../media/image8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10.png"/>
</Relationships>

</file>

<file path=ppt/slides/_rels/slide6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1.png"/>
<Relationship Id="rId2" Type="http://schemas.openxmlformats.org/officeDocument/2006/relationships/image" Target="../media/image8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12.png"/>
</Relationships>

</file>

<file path=ppt/slides/_rels/slide7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3.png"/>
<Relationship Id="rId2" Type="http://schemas.openxmlformats.org/officeDocument/2006/relationships/image" Target="../media/image8.png"/>
<Relationship Id="rId1" Type="http://schemas.openxmlformats.org/officeDocument/2006/relationships/slideLayout" Target="../slideLayouts/slideLayout7.xml"/>
</Relationships>

</file>

<file path=ppt/slides/_rels/slide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14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16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15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8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19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3" name=""/>
          <p:cNvSpPr>
            <a:spLocks noGrp="1"/>
          </p:cNvSpPr>
          <p:nvPr>
            <p:ph/>
          </p:nvPr>
        </p:nvSpPr>
        <p:spPr>
          <a:xfrm>
            <a:off x="11704320" y="8229600"/>
            <a:ext cx="45720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000" i="0" b="1" u="none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This is some fake text for demonstration purposes.</a:t>
            </a:r>
            <a:r>
              <a:rPr cap="none" sz="1000" i="0" b="1" u="none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
This is a new line.</a:t>
            </a:r>
          </a:p>
        </p:txBody>
      </p:sp>
      <p:sp>
        <p:nvSpPr>
          <p:cNvPr id="24" name=""/>
          <p:cNvSpPr>
            <a:spLocks noGrp="1"/>
          </p:cNvSpPr>
          <p:nvPr>
            <p:ph/>
          </p:nvPr>
        </p:nvSpPr>
        <p:spPr>
          <a:xfrm>
            <a:off x="11704320" y="8229600"/>
            <a:ext cx="45720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000" i="0" b="1" u="none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This is some fake text for demonstration purposes.</a:t>
            </a:r>
            <a:r>
              <a:rPr cap="none" sz="1000" i="0" b="1" u="none">
                <a:solidFill>
                  <a:srgbClr val="0000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
This is a new line.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82183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42" y="1696839"/>
            <a:ext cx="15459276" cy="742897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1013158" y="3553734"/>
            <a:ext cx="9525" cy="1293499"/>
          </a:xfrm>
          <a:prstGeom prst="line">
            <a:avLst/>
          </a:prstGeom>
          <a:ln w="19050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8"/>
          <p:cNvGrpSpPr/>
          <p:nvPr/>
        </p:nvGrpSpPr>
        <p:grpSpPr>
          <a:xfrm>
            <a:off x="10958075" y="3368124"/>
            <a:ext cx="8020395" cy="5376063"/>
            <a:chOff x="0" y="0"/>
            <a:chExt cx="10693860" cy="7168085"/>
          </a:xfrm>
        </p:grpSpPr>
        <p:sp>
          <p:nvSpPr>
            <p:cNvPr id="9" name="Freeform 9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11134" y="147564"/>
              <a:ext cx="9482726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Other gender identity : 1.5%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6" name="TextBox 8"/>
          <p:cNvSpPr txBox="1"/>
          <p:nvPr/>
        </p:nvSpPr>
        <p:spPr>
          <a:xfrm>
            <a:off x="4221845" y="1878807"/>
            <a:ext cx="3255259" cy="98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</a:pPr>
            <a:r>
              <a:rPr lang="en-US" sz="3534" dirty="0">
                <a:solidFill>
                  <a:srgbClr val="272525"/>
                </a:solidFill>
                <a:latin typeface="Garnett 1"/>
                <a:ea typeface="Garnett 1"/>
                <a:cs typeface="Garnett 1"/>
                <a:sym typeface="Garnett 1"/>
              </a:rPr>
              <a:t>Sexual Health </a:t>
            </a:r>
          </a:p>
          <a:p>
            <a:pPr algn="l">
              <a:lnSpc>
                <a:spcPts val="3887"/>
              </a:lnSpc>
            </a:pPr>
            <a:r>
              <a:rPr lang="en-US" sz="3534" dirty="0">
                <a:solidFill>
                  <a:srgbClr val="272525"/>
                </a:solidFill>
                <a:latin typeface="Garnett 1"/>
                <a:ea typeface="Garnett 1"/>
                <a:cs typeface="Garnett 1"/>
                <a:sym typeface="Garnett 1"/>
              </a:rPr>
              <a:t>Key Messages</a:t>
            </a:r>
          </a:p>
        </p:txBody>
      </p:sp>
      <p:sp>
        <p:nvSpPr>
          <p:cNvPr id="7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"/>
          <p:cNvSpPr>
            <a:spLocks noGrp="1"/>
          </p:cNvSpPr>
          <p:nvPr>
            <p:ph/>
          </p:nvPr>
        </p:nvSpPr>
        <p:spPr>
          <a:xfrm>
            <a:off x="4066507" y="2975018"/>
            <a:ext cx="3348589" cy="388777"/>
          </a:xfrm>
        </p:spPr>
        <p:txBody>
          <a:bodyPr/>
          <a:lstStyle/>
          <a:p>
            <a:r>
              <a:rPr/>
              <a:t>September 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7"/>
          <p:cNvSpPr txBox="1"/>
          <p:nvPr/>
        </p:nvSpPr>
        <p:spPr>
          <a:xfrm>
            <a:off x="7647602" y="1461987"/>
            <a:ext cx="9722026" cy="745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Highest weekly average last week</a:t>
            </a:r>
          </a:p>
          <a:p>
            <a:pPr marL="1383474" lvl="2" indent="-461158" algn="l">
              <a:lnSpc>
                <a:spcPts val="3524"/>
              </a:lnSpc>
              <a:buFont typeface="Arial"/>
              <a:buChar char="⚬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178 </a:t>
            </a:r>
            <a:r>
              <a:rPr lang="en-US" sz="3203" dirty="0" smtClean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sexual </a:t>
            </a: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health visits / day</a:t>
            </a:r>
          </a:p>
          <a:p>
            <a:pPr algn="l">
              <a:lnSpc>
                <a:spcPts val="3524"/>
              </a:lnSpc>
            </a:pPr>
            <a:endParaRPr lang="en-US" sz="3203" dirty="0">
              <a:solidFill>
                <a:srgbClr val="000000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Highest number of daily service users on Monday July 8, 2024 at 220 users</a:t>
            </a:r>
          </a:p>
          <a:p>
            <a:pPr algn="l">
              <a:lnSpc>
                <a:spcPts val="3524"/>
              </a:lnSpc>
            </a:pPr>
            <a:endParaRPr lang="en-US" sz="3203" dirty="0">
              <a:solidFill>
                <a:srgbClr val="000000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New visits have stabilized.</a:t>
            </a:r>
          </a:p>
          <a:p>
            <a:pPr algn="l">
              <a:lnSpc>
                <a:spcPts val="3524"/>
              </a:lnSpc>
            </a:pPr>
            <a:endParaRPr lang="en-US" sz="3203" dirty="0">
              <a:solidFill>
                <a:srgbClr val="000000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Our testing is significantly less expensive than Public Health.</a:t>
            </a:r>
          </a:p>
          <a:p>
            <a:pPr algn="l">
              <a:lnSpc>
                <a:spcPts val="3524"/>
              </a:lnSpc>
            </a:pPr>
            <a:endParaRPr lang="en-US" sz="3203" dirty="0">
              <a:solidFill>
                <a:srgbClr val="000000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691737" lvl="1" indent="-345869" algn="l">
              <a:lnSpc>
                <a:spcPts val="3524"/>
              </a:lnSpc>
              <a:buFont typeface="Arial"/>
              <a:buChar char="•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Successful  Code for Canada Hackathon</a:t>
            </a:r>
          </a:p>
          <a:p>
            <a:pPr marL="1383474" lvl="2" indent="-461158" algn="l">
              <a:lnSpc>
                <a:spcPts val="3524"/>
              </a:lnSpc>
              <a:buFont typeface="Arial"/>
              <a:buChar char="⚬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Idea 1:</a:t>
            </a:r>
          </a:p>
          <a:p>
            <a:pPr marL="2075211" lvl="3" indent="-518803" algn="l">
              <a:lnSpc>
                <a:spcPts val="3524"/>
              </a:lnSpc>
              <a:buFont typeface="Arial"/>
              <a:buChar char="￭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Improve kiosk check-in process</a:t>
            </a:r>
          </a:p>
          <a:p>
            <a:pPr marL="1383474" lvl="2" indent="-461158" algn="l">
              <a:lnSpc>
                <a:spcPts val="3524"/>
              </a:lnSpc>
              <a:buFont typeface="Arial"/>
              <a:buChar char="⚬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Idea 2:</a:t>
            </a:r>
          </a:p>
          <a:p>
            <a:pPr marL="2075211" lvl="3" indent="-518803" algn="l">
              <a:lnSpc>
                <a:spcPts val="3524"/>
              </a:lnSpc>
              <a:buFont typeface="Arial"/>
              <a:buChar char="￭"/>
            </a:pPr>
            <a:r>
              <a:rPr lang="en-US" sz="3203" dirty="0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Automate mass sending of all negative results (80% of patients) 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4221845" y="1878807"/>
            <a:ext cx="3255259" cy="98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</a:pPr>
            <a:r>
              <a:rPr lang="en-US" sz="3534">
                <a:solidFill>
                  <a:srgbClr val="272525"/>
                </a:solidFill>
                <a:latin typeface="Garnett 1"/>
                <a:ea typeface="Garnett 1"/>
                <a:cs typeface="Garnett 1"/>
                <a:sym typeface="Garnett 1"/>
              </a:rPr>
              <a:t>Sexual Health </a:t>
            </a:r>
          </a:p>
          <a:p>
            <a:pPr algn="l">
              <a:lnSpc>
                <a:spcPts val="3887"/>
              </a:lnSpc>
            </a:pPr>
            <a:r>
              <a:rPr lang="en-US" sz="3534">
                <a:solidFill>
                  <a:srgbClr val="272525"/>
                </a:solidFill>
                <a:latin typeface="Garnett 1"/>
                <a:ea typeface="Garnett 1"/>
                <a:cs typeface="Garnett 1"/>
                <a:sym typeface="Garnett 1"/>
              </a:rPr>
              <a:t>Key Messages</a:t>
            </a:r>
          </a:p>
        </p:txBody>
      </p:sp>
      <p:sp>
        <p:nvSpPr>
          <p:cNvPr id="8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9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34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/>
          </a:p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32000" y="-864850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03175" y="466000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30750" y="1802100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809905" y="7471527"/>
            <a:ext cx="5010252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12,246 individuals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5851348"/>
            <a:ext cx="643973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82183" y="2375462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04,725 </a:t>
            </a:r>
            <a:r>
              <a:rPr lang="en-US" sz="2481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18,986 visits in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Microsoft Office PowerPoint</Application>
  <PresentationFormat>Personalizar</PresentationFormat>
  <Paragraphs>168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Garnett 2</vt:lpstr>
      <vt:lpstr>Montserrat Bold</vt:lpstr>
      <vt:lpstr>Arial</vt:lpstr>
      <vt:lpstr>Poppins</vt:lpstr>
      <vt:lpstr>Garnett 1</vt:lpstr>
      <vt:lpstr>Garnett 3</vt:lpstr>
      <vt:lpstr>Lucidity Expand</vt:lpstr>
      <vt:lpstr>Arimo</vt:lpstr>
      <vt:lpstr>Calibri</vt:lpstr>
      <vt:lpstr>Poppins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July 2024 SH Board Meeting Slide Deck</dc:title>
  <cp:lastModifiedBy/>
  <cp:revision>3</cp:revision>
  <dcterms:created xsi:type="dcterms:W3CDTF">2006-08-16T00:00:00Z</dcterms:created>
  <dcterms:modified xsi:type="dcterms:W3CDTF">2024-09-18T13:42:06Z</dcterms:modified>
  <dc:identifier>DAGKFNpDbPg</dc:identifier>
</cp:coreProperties>
</file>